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6" r:id="rId7"/>
    <p:sldId id="263" r:id="rId8"/>
    <p:sldId id="275" r:id="rId9"/>
    <p:sldId id="262" r:id="rId10"/>
    <p:sldId id="264" r:id="rId11"/>
    <p:sldId id="273" r:id="rId12"/>
    <p:sldId id="274" r:id="rId13"/>
    <p:sldId id="260" r:id="rId14"/>
    <p:sldId id="268" r:id="rId15"/>
    <p:sldId id="269" r:id="rId16"/>
    <p:sldId id="270" r:id="rId17"/>
    <p:sldId id="271" r:id="rId18"/>
    <p:sldId id="267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SpY7DI9HU1fuGLzelBqM8bF8d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74B46-7EBE-499D-A9DF-09CF45F81EF0}" v="261" dt="2021-11-03T14:05:50.239"/>
    <p1510:client id="{D07AD00D-051B-F059-E278-3FDBA78B1B7A}" v="21" dt="2021-11-03T14:36:29.620"/>
    <p1510:client id="{E0374C34-8DA4-B25A-78E4-ECCD4DBAB3B4}" v="533" dt="2021-11-04T16:35:28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customschemas.google.com/relationships/presentationmetadata" Target="meta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Jones" userId="S::p2423873@my365.dmu.ac.uk::306d06d9-50dd-4364-8521-f7887474eadf" providerId="AD" clId="Web-{D07AD00D-051B-F059-E278-3FDBA78B1B7A}"/>
    <pc:docChg chg="addSld delSld modSld">
      <pc:chgData name="Brandon Jones" userId="S::p2423873@my365.dmu.ac.uk::306d06d9-50dd-4364-8521-f7887474eadf" providerId="AD" clId="Web-{D07AD00D-051B-F059-E278-3FDBA78B1B7A}" dt="2021-11-03T14:36:19.839" v="17" actId="1076"/>
      <pc:docMkLst>
        <pc:docMk/>
      </pc:docMkLst>
      <pc:sldChg chg="addSp modSp add replId">
        <pc:chgData name="Brandon Jones" userId="S::p2423873@my365.dmu.ac.uk::306d06d9-50dd-4364-8521-f7887474eadf" providerId="AD" clId="Web-{D07AD00D-051B-F059-E278-3FDBA78B1B7A}" dt="2021-11-03T14:36:19.839" v="17" actId="1076"/>
        <pc:sldMkLst>
          <pc:docMk/>
          <pc:sldMk cId="1750241361" sldId="275"/>
        </pc:sldMkLst>
        <pc:spChg chg="mod">
          <ac:chgData name="Brandon Jones" userId="S::p2423873@my365.dmu.ac.uk::306d06d9-50dd-4364-8521-f7887474eadf" providerId="AD" clId="Web-{D07AD00D-051B-F059-E278-3FDBA78B1B7A}" dt="2021-11-03T14:33:57.789" v="4" actId="20577"/>
          <ac:spMkLst>
            <pc:docMk/>
            <pc:sldMk cId="1750241361" sldId="275"/>
            <ac:spMk id="201" creationId="{00000000-0000-0000-0000-000000000000}"/>
          </ac:spMkLst>
        </pc:spChg>
        <pc:picChg chg="add mod modCrop">
          <ac:chgData name="Brandon Jones" userId="S::p2423873@my365.dmu.ac.uk::306d06d9-50dd-4364-8521-f7887474eadf" providerId="AD" clId="Web-{D07AD00D-051B-F059-E278-3FDBA78B1B7A}" dt="2021-11-03T14:35:05.993" v="13" actId="1076"/>
          <ac:picMkLst>
            <pc:docMk/>
            <pc:sldMk cId="1750241361" sldId="275"/>
            <ac:picMk id="2" creationId="{F9A6E8FF-4E07-4B1A-87DE-788ED7B5B873}"/>
          </ac:picMkLst>
        </pc:picChg>
        <pc:picChg chg="add mod">
          <ac:chgData name="Brandon Jones" userId="S::p2423873@my365.dmu.ac.uk::306d06d9-50dd-4364-8521-f7887474eadf" providerId="AD" clId="Web-{D07AD00D-051B-F059-E278-3FDBA78B1B7A}" dt="2021-11-03T14:36:19.839" v="17" actId="1076"/>
          <ac:picMkLst>
            <pc:docMk/>
            <pc:sldMk cId="1750241361" sldId="275"/>
            <ac:picMk id="3" creationId="{A3738B37-8D3B-468E-8CDD-B7D8D987DFD1}"/>
          </ac:picMkLst>
        </pc:picChg>
      </pc:sldChg>
      <pc:sldChg chg="modSp new del">
        <pc:chgData name="Brandon Jones" userId="S::p2423873@my365.dmu.ac.uk::306d06d9-50dd-4364-8521-f7887474eadf" providerId="AD" clId="Web-{D07AD00D-051B-F059-E278-3FDBA78B1B7A}" dt="2021-11-03T14:33:45.648" v="2"/>
        <pc:sldMkLst>
          <pc:docMk/>
          <pc:sldMk cId="3379519640" sldId="275"/>
        </pc:sldMkLst>
        <pc:spChg chg="mod">
          <ac:chgData name="Brandon Jones" userId="S::p2423873@my365.dmu.ac.uk::306d06d9-50dd-4364-8521-f7887474eadf" providerId="AD" clId="Web-{D07AD00D-051B-F059-E278-3FDBA78B1B7A}" dt="2021-11-03T14:33:40.804" v="1" actId="20577"/>
          <ac:spMkLst>
            <pc:docMk/>
            <pc:sldMk cId="3379519640" sldId="275"/>
            <ac:spMk id="2" creationId="{844F58D6-FB32-4370-A1EB-85A95A77A0D4}"/>
          </ac:spMkLst>
        </pc:spChg>
      </pc:sldChg>
    </pc:docChg>
  </pc:docChgLst>
  <pc:docChgLst>
    <pc:chgData name="Brandon Jones" userId="S::p2423873@my365.dmu.ac.uk::306d06d9-50dd-4364-8521-f7887474eadf" providerId="AD" clId="Web-{9D774B46-7EBE-499D-A9DF-09CF45F81EF0}"/>
    <pc:docChg chg="modSld">
      <pc:chgData name="Brandon Jones" userId="S::p2423873@my365.dmu.ac.uk::306d06d9-50dd-4364-8521-f7887474eadf" providerId="AD" clId="Web-{9D774B46-7EBE-499D-A9DF-09CF45F81EF0}" dt="2021-11-03T14:05:50.239" v="259" actId="20577"/>
      <pc:docMkLst>
        <pc:docMk/>
      </pc:docMkLst>
      <pc:sldChg chg="delSp modSp">
        <pc:chgData name="Brandon Jones" userId="S::p2423873@my365.dmu.ac.uk::306d06d9-50dd-4364-8521-f7887474eadf" providerId="AD" clId="Web-{9D774B46-7EBE-499D-A9DF-09CF45F81EF0}" dt="2021-11-03T14:05:50.239" v="259" actId="20577"/>
        <pc:sldMkLst>
          <pc:docMk/>
          <pc:sldMk cId="2874031587" sldId="263"/>
        </pc:sldMkLst>
        <pc:spChg chg="mod">
          <ac:chgData name="Brandon Jones" userId="S::p2423873@my365.dmu.ac.uk::306d06d9-50dd-4364-8521-f7887474eadf" providerId="AD" clId="Web-{9D774B46-7EBE-499D-A9DF-09CF45F81EF0}" dt="2021-11-03T14:05:50.239" v="259" actId="20577"/>
          <ac:spMkLst>
            <pc:docMk/>
            <pc:sldMk cId="2874031587" sldId="263"/>
            <ac:spMk id="201" creationId="{00000000-0000-0000-0000-000000000000}"/>
          </ac:spMkLst>
        </pc:spChg>
        <pc:picChg chg="del">
          <ac:chgData name="Brandon Jones" userId="S::p2423873@my365.dmu.ac.uk::306d06d9-50dd-4364-8521-f7887474eadf" providerId="AD" clId="Web-{9D774B46-7EBE-499D-A9DF-09CF45F81EF0}" dt="2021-11-03T13:56:18.616" v="56"/>
          <ac:picMkLst>
            <pc:docMk/>
            <pc:sldMk cId="2874031587" sldId="263"/>
            <ac:picMk id="2" creationId="{E7DF8B05-F014-4829-882F-5C2D21784134}"/>
          </ac:picMkLst>
        </pc:picChg>
      </pc:sldChg>
      <pc:sldChg chg="modSp">
        <pc:chgData name="Brandon Jones" userId="S::p2423873@my365.dmu.ac.uk::306d06d9-50dd-4364-8521-f7887474eadf" providerId="AD" clId="Web-{9D774B46-7EBE-499D-A9DF-09CF45F81EF0}" dt="2021-11-03T13:55:40.959" v="5" actId="20577"/>
        <pc:sldMkLst>
          <pc:docMk/>
          <pc:sldMk cId="1412375427" sldId="266"/>
        </pc:sldMkLst>
        <pc:spChg chg="mod">
          <ac:chgData name="Brandon Jones" userId="S::p2423873@my365.dmu.ac.uk::306d06d9-50dd-4364-8521-f7887474eadf" providerId="AD" clId="Web-{9D774B46-7EBE-499D-A9DF-09CF45F81EF0}" dt="2021-11-03T13:55:30.599" v="3" actId="20577"/>
          <ac:spMkLst>
            <pc:docMk/>
            <pc:sldMk cId="1412375427" sldId="266"/>
            <ac:spMk id="200" creationId="{00000000-0000-0000-0000-000000000000}"/>
          </ac:spMkLst>
        </pc:spChg>
        <pc:spChg chg="mod">
          <ac:chgData name="Brandon Jones" userId="S::p2423873@my365.dmu.ac.uk::306d06d9-50dd-4364-8521-f7887474eadf" providerId="AD" clId="Web-{9D774B46-7EBE-499D-A9DF-09CF45F81EF0}" dt="2021-11-03T13:55:40.959" v="5" actId="20577"/>
          <ac:spMkLst>
            <pc:docMk/>
            <pc:sldMk cId="1412375427" sldId="266"/>
            <ac:spMk id="201" creationId="{00000000-0000-0000-0000-000000000000}"/>
          </ac:spMkLst>
        </pc:spChg>
      </pc:sldChg>
    </pc:docChg>
  </pc:docChgLst>
  <pc:docChgLst>
    <pc:chgData name="Brandon Jones" userId="S::p2423873@my365.dmu.ac.uk::306d06d9-50dd-4364-8521-f7887474eadf" providerId="AD" clId="Web-{E0374C34-8DA4-B25A-78E4-ECCD4DBAB3B4}"/>
    <pc:docChg chg="modSld">
      <pc:chgData name="Brandon Jones" userId="S::p2423873@my365.dmu.ac.uk::306d06d9-50dd-4364-8521-f7887474eadf" providerId="AD" clId="Web-{E0374C34-8DA4-B25A-78E4-ECCD4DBAB3B4}" dt="2021-11-04T16:35:28.635" v="529" actId="20577"/>
      <pc:docMkLst>
        <pc:docMk/>
      </pc:docMkLst>
      <pc:sldChg chg="modSp">
        <pc:chgData name="Brandon Jones" userId="S::p2423873@my365.dmu.ac.uk::306d06d9-50dd-4364-8521-f7887474eadf" providerId="AD" clId="Web-{E0374C34-8DA4-B25A-78E4-ECCD4DBAB3B4}" dt="2021-11-04T16:35:16.306" v="526" actId="20577"/>
        <pc:sldMkLst>
          <pc:docMk/>
          <pc:sldMk cId="0" sldId="259"/>
        </pc:sldMkLst>
        <pc:spChg chg="mod">
          <ac:chgData name="Brandon Jones" userId="S::p2423873@my365.dmu.ac.uk::306d06d9-50dd-4364-8521-f7887474eadf" providerId="AD" clId="Web-{E0374C34-8DA4-B25A-78E4-ECCD4DBAB3B4}" dt="2021-11-04T16:35:16.306" v="526" actId="20577"/>
          <ac:spMkLst>
            <pc:docMk/>
            <pc:sldMk cId="0" sldId="259"/>
            <ac:spMk id="193" creationId="{00000000-0000-0000-0000-000000000000}"/>
          </ac:spMkLst>
        </pc:spChg>
      </pc:sldChg>
      <pc:sldChg chg="addSp delSp modSp">
        <pc:chgData name="Brandon Jones" userId="S::p2423873@my365.dmu.ac.uk::306d06d9-50dd-4364-8521-f7887474eadf" providerId="AD" clId="Web-{E0374C34-8DA4-B25A-78E4-ECCD4DBAB3B4}" dt="2021-11-04T16:26:13.137" v="500" actId="1076"/>
        <pc:sldMkLst>
          <pc:docMk/>
          <pc:sldMk cId="252989989" sldId="262"/>
        </pc:sldMkLst>
        <pc:spChg chg="add mod">
          <ac:chgData name="Brandon Jones" userId="S::p2423873@my365.dmu.ac.uk::306d06d9-50dd-4364-8521-f7887474eadf" providerId="AD" clId="Web-{E0374C34-8DA4-B25A-78E4-ECCD4DBAB3B4}" dt="2021-11-04T16:06:29.405" v="485" actId="20577"/>
          <ac:spMkLst>
            <pc:docMk/>
            <pc:sldMk cId="252989989" sldId="262"/>
            <ac:spMk id="3" creationId="{47A4D2A1-F4DC-486B-B90D-45DFE1E7D4FB}"/>
          </ac:spMkLst>
        </pc:spChg>
        <pc:spChg chg="del mod">
          <ac:chgData name="Brandon Jones" userId="S::p2423873@my365.dmu.ac.uk::306d06d9-50dd-4364-8521-f7887474eadf" providerId="AD" clId="Web-{E0374C34-8DA4-B25A-78E4-ECCD4DBAB3B4}" dt="2021-11-04T14:46:23.363" v="89"/>
          <ac:spMkLst>
            <pc:docMk/>
            <pc:sldMk cId="252989989" sldId="262"/>
            <ac:spMk id="201" creationId="{00000000-0000-0000-0000-000000000000}"/>
          </ac:spMkLst>
        </pc:spChg>
        <pc:picChg chg="add del mod">
          <ac:chgData name="Brandon Jones" userId="S::p2423873@my365.dmu.ac.uk::306d06d9-50dd-4364-8521-f7887474eadf" providerId="AD" clId="Web-{E0374C34-8DA4-B25A-78E4-ECCD4DBAB3B4}" dt="2021-11-04T16:25:18.620" v="495"/>
          <ac:picMkLst>
            <pc:docMk/>
            <pc:sldMk cId="252989989" sldId="262"/>
            <ac:picMk id="2" creationId="{C399FCA4-2B6A-4F59-8403-7A763F3229C5}"/>
          </ac:picMkLst>
        </pc:picChg>
        <pc:picChg chg="del">
          <ac:chgData name="Brandon Jones" userId="S::p2423873@my365.dmu.ac.uk::306d06d9-50dd-4364-8521-f7887474eadf" providerId="AD" clId="Web-{E0374C34-8DA4-B25A-78E4-ECCD4DBAB3B4}" dt="2021-11-04T14:42:57.748" v="86"/>
          <ac:picMkLst>
            <pc:docMk/>
            <pc:sldMk cId="252989989" sldId="262"/>
            <ac:picMk id="2" creationId="{CAAA3003-C5BE-409F-938D-85BF7DF5F9B0}"/>
          </ac:picMkLst>
        </pc:picChg>
        <pc:picChg chg="add mod">
          <ac:chgData name="Brandon Jones" userId="S::p2423873@my365.dmu.ac.uk::306d06d9-50dd-4364-8521-f7887474eadf" providerId="AD" clId="Web-{E0374C34-8DA4-B25A-78E4-ECCD4DBAB3B4}" dt="2021-11-04T16:26:13.137" v="500" actId="1076"/>
          <ac:picMkLst>
            <pc:docMk/>
            <pc:sldMk cId="252989989" sldId="262"/>
            <ac:picMk id="4" creationId="{2770DEC8-8EBC-40C8-B043-B641525650FF}"/>
          </ac:picMkLst>
        </pc:picChg>
      </pc:sldChg>
      <pc:sldChg chg="modSp">
        <pc:chgData name="Brandon Jones" userId="S::p2423873@my365.dmu.ac.uk::306d06d9-50dd-4364-8521-f7887474eadf" providerId="AD" clId="Web-{E0374C34-8DA4-B25A-78E4-ECCD4DBAB3B4}" dt="2021-11-04T16:35:28.635" v="529" actId="20577"/>
        <pc:sldMkLst>
          <pc:docMk/>
          <pc:sldMk cId="2874031587" sldId="263"/>
        </pc:sldMkLst>
        <pc:spChg chg="mod">
          <ac:chgData name="Brandon Jones" userId="S::p2423873@my365.dmu.ac.uk::306d06d9-50dd-4364-8521-f7887474eadf" providerId="AD" clId="Web-{E0374C34-8DA4-B25A-78E4-ECCD4DBAB3B4}" dt="2021-11-04T16:35:28.635" v="529" actId="20577"/>
          <ac:spMkLst>
            <pc:docMk/>
            <pc:sldMk cId="2874031587" sldId="263"/>
            <ac:spMk id="201" creationId="{00000000-0000-0000-0000-000000000000}"/>
          </ac:spMkLst>
        </pc:spChg>
      </pc:sldChg>
      <pc:sldChg chg="addSp delSp modSp">
        <pc:chgData name="Brandon Jones" userId="S::p2423873@my365.dmu.ac.uk::306d06d9-50dd-4364-8521-f7887474eadf" providerId="AD" clId="Web-{E0374C34-8DA4-B25A-78E4-ECCD4DBAB3B4}" dt="2021-11-04T16:30:24.472" v="511" actId="1076"/>
        <pc:sldMkLst>
          <pc:docMk/>
          <pc:sldMk cId="2296315281" sldId="264"/>
        </pc:sldMkLst>
        <pc:picChg chg="del">
          <ac:chgData name="Brandon Jones" userId="S::p2423873@my365.dmu.ac.uk::306d06d9-50dd-4364-8521-f7887474eadf" providerId="AD" clId="Web-{E0374C34-8DA4-B25A-78E4-ECCD4DBAB3B4}" dt="2021-11-04T16:09:28.972" v="486"/>
          <ac:picMkLst>
            <pc:docMk/>
            <pc:sldMk cId="2296315281" sldId="264"/>
            <ac:picMk id="2" creationId="{72936A2C-6CED-43BC-A478-47A2188828B8}"/>
          </ac:picMkLst>
        </pc:picChg>
        <pc:picChg chg="add del mod">
          <ac:chgData name="Brandon Jones" userId="S::p2423873@my365.dmu.ac.uk::306d06d9-50dd-4364-8521-f7887474eadf" providerId="AD" clId="Web-{E0374C34-8DA4-B25A-78E4-ECCD4DBAB3B4}" dt="2021-11-04T16:28:00.686" v="504"/>
          <ac:picMkLst>
            <pc:docMk/>
            <pc:sldMk cId="2296315281" sldId="264"/>
            <ac:picMk id="3" creationId="{466C0D89-C9E0-4290-BDB0-7944E2FBA43C}"/>
          </ac:picMkLst>
        </pc:picChg>
        <pc:picChg chg="add mod modCrop">
          <ac:chgData name="Brandon Jones" userId="S::p2423873@my365.dmu.ac.uk::306d06d9-50dd-4364-8521-f7887474eadf" providerId="AD" clId="Web-{E0374C34-8DA4-B25A-78E4-ECCD4DBAB3B4}" dt="2021-11-04T16:30:24.472" v="511" actId="1076"/>
          <ac:picMkLst>
            <pc:docMk/>
            <pc:sldMk cId="2296315281" sldId="264"/>
            <ac:picMk id="4" creationId="{60FB394D-38D0-4DB5-8BFF-02F8696BD6AC}"/>
          </ac:picMkLst>
        </pc:picChg>
      </pc:sldChg>
      <pc:sldChg chg="modSp">
        <pc:chgData name="Brandon Jones" userId="S::p2423873@my365.dmu.ac.uk::306d06d9-50dd-4364-8521-f7887474eadf" providerId="AD" clId="Web-{E0374C34-8DA4-B25A-78E4-ECCD4DBAB3B4}" dt="2021-11-04T16:11:10.287" v="493" actId="20577"/>
        <pc:sldMkLst>
          <pc:docMk/>
          <pc:sldMk cId="1412375427" sldId="266"/>
        </pc:sldMkLst>
        <pc:spChg chg="mod">
          <ac:chgData name="Brandon Jones" userId="S::p2423873@my365.dmu.ac.uk::306d06d9-50dd-4364-8521-f7887474eadf" providerId="AD" clId="Web-{E0374C34-8DA4-B25A-78E4-ECCD4DBAB3B4}" dt="2021-11-04T16:11:10.287" v="493" actId="20577"/>
          <ac:spMkLst>
            <pc:docMk/>
            <pc:sldMk cId="1412375427" sldId="266"/>
            <ac:spMk id="201" creationId="{00000000-0000-0000-0000-000000000000}"/>
          </ac:spMkLst>
        </pc:spChg>
      </pc:sldChg>
      <pc:sldChg chg="addSp delSp modSp">
        <pc:chgData name="Brandon Jones" userId="S::p2423873@my365.dmu.ac.uk::306d06d9-50dd-4364-8521-f7887474eadf" providerId="AD" clId="Web-{E0374C34-8DA4-B25A-78E4-ECCD4DBAB3B4}" dt="2021-11-04T16:33:26.804" v="523" actId="1076"/>
        <pc:sldMkLst>
          <pc:docMk/>
          <pc:sldMk cId="2270490042" sldId="268"/>
        </pc:sldMkLst>
        <pc:picChg chg="del">
          <ac:chgData name="Brandon Jones" userId="S::p2423873@my365.dmu.ac.uk::306d06d9-50dd-4364-8521-f7887474eadf" providerId="AD" clId="Web-{E0374C34-8DA4-B25A-78E4-ECCD4DBAB3B4}" dt="2021-11-04T16:09:39.879" v="489"/>
          <ac:picMkLst>
            <pc:docMk/>
            <pc:sldMk cId="2270490042" sldId="268"/>
            <ac:picMk id="2" creationId="{72936A2C-6CED-43BC-A478-47A2188828B8}"/>
          </ac:picMkLst>
        </pc:picChg>
        <pc:picChg chg="add mod modCrop">
          <ac:chgData name="Brandon Jones" userId="S::p2423873@my365.dmu.ac.uk::306d06d9-50dd-4364-8521-f7887474eadf" providerId="AD" clId="Web-{E0374C34-8DA4-B25A-78E4-ECCD4DBAB3B4}" dt="2021-11-04T16:33:26.804" v="523" actId="1076"/>
          <ac:picMkLst>
            <pc:docMk/>
            <pc:sldMk cId="2270490042" sldId="268"/>
            <ac:picMk id="3" creationId="{6E01F73B-1ABA-42CC-8C8A-96AE8F42276E}"/>
          </ac:picMkLst>
        </pc:picChg>
      </pc:sldChg>
      <pc:sldChg chg="delSp">
        <pc:chgData name="Brandon Jones" userId="S::p2423873@my365.dmu.ac.uk::306d06d9-50dd-4364-8521-f7887474eadf" providerId="AD" clId="Web-{E0374C34-8DA4-B25A-78E4-ECCD4DBAB3B4}" dt="2021-11-04T16:09:43.441" v="490"/>
        <pc:sldMkLst>
          <pc:docMk/>
          <pc:sldMk cId="1316583790" sldId="269"/>
        </pc:sldMkLst>
        <pc:picChg chg="del">
          <ac:chgData name="Brandon Jones" userId="S::p2423873@my365.dmu.ac.uk::306d06d9-50dd-4364-8521-f7887474eadf" providerId="AD" clId="Web-{E0374C34-8DA4-B25A-78E4-ECCD4DBAB3B4}" dt="2021-11-04T16:09:43.441" v="490"/>
          <ac:picMkLst>
            <pc:docMk/>
            <pc:sldMk cId="1316583790" sldId="269"/>
            <ac:picMk id="2" creationId="{72936A2C-6CED-43BC-A478-47A2188828B8}"/>
          </ac:picMkLst>
        </pc:picChg>
      </pc:sldChg>
      <pc:sldChg chg="delSp">
        <pc:chgData name="Brandon Jones" userId="S::p2423873@my365.dmu.ac.uk::306d06d9-50dd-4364-8521-f7887474eadf" providerId="AD" clId="Web-{E0374C34-8DA4-B25A-78E4-ECCD4DBAB3B4}" dt="2021-11-04T16:10:01.836" v="491"/>
        <pc:sldMkLst>
          <pc:docMk/>
          <pc:sldMk cId="1030941741" sldId="271"/>
        </pc:sldMkLst>
        <pc:picChg chg="del">
          <ac:chgData name="Brandon Jones" userId="S::p2423873@my365.dmu.ac.uk::306d06d9-50dd-4364-8521-f7887474eadf" providerId="AD" clId="Web-{E0374C34-8DA4-B25A-78E4-ECCD4DBAB3B4}" dt="2021-11-04T16:10:01.836" v="491"/>
          <ac:picMkLst>
            <pc:docMk/>
            <pc:sldMk cId="1030941741" sldId="271"/>
            <ac:picMk id="2" creationId="{72936A2C-6CED-43BC-A478-47A2188828B8}"/>
          </ac:picMkLst>
        </pc:picChg>
      </pc:sldChg>
      <pc:sldChg chg="modSp">
        <pc:chgData name="Brandon Jones" userId="S::p2423873@my365.dmu.ac.uk::306d06d9-50dd-4364-8521-f7887474eadf" providerId="AD" clId="Web-{E0374C34-8DA4-B25A-78E4-ECCD4DBAB3B4}" dt="2021-11-04T16:10:30.567" v="492" actId="20577"/>
        <pc:sldMkLst>
          <pc:docMk/>
          <pc:sldMk cId="1937727496" sldId="272"/>
        </pc:sldMkLst>
        <pc:spChg chg="mod">
          <ac:chgData name="Brandon Jones" userId="S::p2423873@my365.dmu.ac.uk::306d06d9-50dd-4364-8521-f7887474eadf" providerId="AD" clId="Web-{E0374C34-8DA4-B25A-78E4-ECCD4DBAB3B4}" dt="2021-11-04T16:10:30.567" v="492" actId="20577"/>
          <ac:spMkLst>
            <pc:docMk/>
            <pc:sldMk cId="1937727496" sldId="272"/>
            <ac:spMk id="201" creationId="{00000000-0000-0000-0000-000000000000}"/>
          </ac:spMkLst>
        </pc:spChg>
      </pc:sldChg>
      <pc:sldChg chg="delSp">
        <pc:chgData name="Brandon Jones" userId="S::p2423873@my365.dmu.ac.uk::306d06d9-50dd-4364-8521-f7887474eadf" providerId="AD" clId="Web-{E0374C34-8DA4-B25A-78E4-ECCD4DBAB3B4}" dt="2021-11-04T16:09:32.269" v="487"/>
        <pc:sldMkLst>
          <pc:docMk/>
          <pc:sldMk cId="3067162435" sldId="273"/>
        </pc:sldMkLst>
        <pc:picChg chg="del">
          <ac:chgData name="Brandon Jones" userId="S::p2423873@my365.dmu.ac.uk::306d06d9-50dd-4364-8521-f7887474eadf" providerId="AD" clId="Web-{E0374C34-8DA4-B25A-78E4-ECCD4DBAB3B4}" dt="2021-11-04T16:09:32.269" v="487"/>
          <ac:picMkLst>
            <pc:docMk/>
            <pc:sldMk cId="3067162435" sldId="273"/>
            <ac:picMk id="2" creationId="{72936A2C-6CED-43BC-A478-47A2188828B8}"/>
          </ac:picMkLst>
        </pc:picChg>
      </pc:sldChg>
      <pc:sldChg chg="delSp">
        <pc:chgData name="Brandon Jones" userId="S::p2423873@my365.dmu.ac.uk::306d06d9-50dd-4364-8521-f7887474eadf" providerId="AD" clId="Web-{E0374C34-8DA4-B25A-78E4-ECCD4DBAB3B4}" dt="2021-11-04T16:09:35.225" v="488"/>
        <pc:sldMkLst>
          <pc:docMk/>
          <pc:sldMk cId="584664475" sldId="274"/>
        </pc:sldMkLst>
        <pc:picChg chg="del">
          <ac:chgData name="Brandon Jones" userId="S::p2423873@my365.dmu.ac.uk::306d06d9-50dd-4364-8521-f7887474eadf" providerId="AD" clId="Web-{E0374C34-8DA4-B25A-78E4-ECCD4DBAB3B4}" dt="2021-11-04T16:09:35.225" v="488"/>
          <ac:picMkLst>
            <pc:docMk/>
            <pc:sldMk cId="584664475" sldId="274"/>
            <ac:picMk id="2" creationId="{72936A2C-6CED-43BC-A478-47A2188828B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30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684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707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622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6196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7564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525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90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655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50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0968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556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36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ur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hyperlink" Target="https://ippsec.rock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ebap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ebapp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tryhackme.com/room/vulnvers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ryhackme.com/room/xss" TargetMode="External"/><Relationship Id="rId5" Type="http://schemas.openxmlformats.org/officeDocument/2006/relationships/hyperlink" Target="https://tryhackme.com/room/learnburp" TargetMode="External"/><Relationship Id="rId4" Type="http://schemas.openxmlformats.org/officeDocument/2006/relationships/hyperlink" Target="https://tryhackme.com/room/adventofcyber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etsec.expert/posts/xss-in-2021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File Inclusion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303966" y="1904284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a webapp calls a file stored on the server, but the path can be changed by the user to access something unintended by the webapp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be used when a query parameter points to another file</a:t>
            </a:r>
          </a:p>
          <a:p>
            <a:pPr marL="457200" lvl="1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Useful for executing shells</a:t>
            </a:r>
          </a:p>
          <a:p>
            <a:pPr marL="457200" lvl="1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1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</a:p>
          <a:p>
            <a:pPr marL="38100" lvl="1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https://example.com?include=file.php</a:t>
            </a:r>
          </a:p>
          <a:p>
            <a:pPr marL="38100" lvl="1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https://example.com?include=../../../etc/shadow</a:t>
            </a:r>
          </a:p>
          <a:p>
            <a:pPr marL="38100" lvl="1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https://example.com?include=../uploads/shell.php</a:t>
            </a:r>
          </a:p>
          <a:p>
            <a:pPr marL="38100" lvl="1">
              <a:buClr>
                <a:srgbClr val="FFFFFF"/>
              </a:buClr>
              <a:buSzPts val="3000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6716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SSRF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303966" y="1904284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Server-side Request Forgery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Where you can tell the web app (server) to make a separate web request </a:t>
            </a:r>
            <a:r>
              <a:rPr lang="en-GB" sz="2400" i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as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the web server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be used to request pages the user isn’t able to normally access (such as restricted subdomains)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also be used to scan the internal network the web server is connected to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84664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203199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Tools: Setup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4" y="1385925"/>
            <a:ext cx="9863946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of the tools in this session come pre-installed in Kali, but you might need to install/configure some of them yourselves.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Sudo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apt install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gobuster</a:t>
            </a: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Burp: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Install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FoxyProxy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Firefox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Copy the settings from Burp &gt; Proxy &gt; Options into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FoxyProxy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(ensure both are running!)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 to 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http://burp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click “CA Certificate”.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 this certificate into Firefox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can now use Burp with HTTPS!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Tools: </a:t>
            </a: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BurpSuite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303966" y="1904284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Basically a one-stop-shop for web hacking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Manipulate and change packets before they get forwarded to the target – Proxy and Intercept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Fuzzing – “Intruder”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Examine requests/responses in-depth – “Repeater”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also encode request parameters with various methods (web-encoding, base64, etc.) within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BurpSuite</a:t>
            </a: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more on what Burp can do: 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https://ippsec.rocks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search “Burp”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E01F73B-1ABA-42CC-8C8A-96AE8F4227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51"/>
          <a:stretch/>
        </p:blipFill>
        <p:spPr>
          <a:xfrm>
            <a:off x="8908570" y="1408142"/>
            <a:ext cx="2882592" cy="27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9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Gobuster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303966" y="1904284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Used to discover hidden directories of a website, using a wordlist. Makes a note of which directories yield a 200 (OK) instead of a 404 (Not Found)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command: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gobuster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-h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Gobuster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–u 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http://webapp/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-w /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/share/wordlists/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dirbuster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/directory-list-2.3-medium.txt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(May have to use –r if redirects are causing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gobuster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play up)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1658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Wpscan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303966" y="1904284"/>
            <a:ext cx="10944042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Vulnerability scanner specifically for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Wordpress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sites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Included because of how many sites (still) use it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scan for vulnerable plugins, themes etc. which may have a publicly-available exploit. Very good for enumeration.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command: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wpscan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-h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Wpscan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--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url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http://webapp.com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–e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u,vp,vt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--detection-mode aggressive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Looks for first 10 users, and any vulnerable plugins or themes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2056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Nikto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303966" y="1904284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General-purpose web-app vulnerability scanner, comes in Kali 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 to just throw this at a webapp and see if it finds anything, so you always have recon going on while you’re looking into other things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automate checks for a variety of vulnerabilities such as SQL Injection and XSS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03094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 questions?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41106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11483708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Advent of Cyber 2: Days 1-6 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https://tryhackme.com/room/adventofcyber2</a:t>
            </a: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3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Recommended: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Learn Burp Suite: 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https://tryhackme.com/room/learnburp</a:t>
            </a: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XSS in detail: 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https://tryhackme.com/room/xss</a:t>
            </a: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Basic webapp box: 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7"/>
              </a:rPr>
              <a:t>https://tryhackme.com/room/vulnversity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3772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54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App Hacking</a:t>
            </a:r>
            <a:endParaRPr sz="3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l="12814" r="24062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l="14408" r="14401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4" y="1385925"/>
            <a:ext cx="9947871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Going through some popular methods and tools to attack webapps</a:t>
            </a:r>
            <a:endParaRPr lang="en-US"/>
          </a:p>
          <a:p>
            <a:pPr marL="38100" lvl="8"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8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SQL Injection</a:t>
            </a:r>
          </a:p>
          <a:p>
            <a:pPr marL="381000" lvl="8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XSS</a:t>
            </a:r>
          </a:p>
          <a:p>
            <a:pPr marL="381000" lvl="8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Fuzzing</a:t>
            </a:r>
          </a:p>
          <a:p>
            <a:pPr marL="381000" lvl="8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IDOR</a:t>
            </a:r>
          </a:p>
          <a:p>
            <a:pPr marL="381000" lvl="8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File Inclusion</a:t>
            </a:r>
          </a:p>
          <a:p>
            <a:pPr marL="381000" lvl="8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SSRF</a:t>
            </a:r>
          </a:p>
          <a:p>
            <a:pPr marL="381000" lvl="8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Tools: </a:t>
            </a:r>
            <a:r>
              <a:rPr lang="en-GB" sz="240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Gobuster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BurpSuite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wpscan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Nikto</a:t>
            </a:r>
            <a:endParaRPr lang="en-GB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8"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8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Practical: </a:t>
            </a:r>
            <a:r>
              <a:rPr lang="en-GB" sz="240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TryHackMe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: Advent of Cyber 2 – Web Exploitation 	</a:t>
            </a: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381000" lvl="8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SQL Injection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11580174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Allows you to get data from a database by escaping the existing SQL query </a:t>
            </a:r>
            <a:r>
              <a:rPr lang="en-US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and replacing it with your own.</a:t>
            </a:r>
          </a:p>
          <a:p>
            <a:pPr marL="38100">
              <a:buSzPts val="3000"/>
              <a:buFont typeface="Comic Sans MS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38100">
              <a:buSzPts val="3000"/>
              <a:buFont typeface="Comic Sans MS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Example:</a:t>
            </a:r>
          </a:p>
          <a:p>
            <a:pPr marL="38100">
              <a:buSzPts val="3000"/>
              <a:buFont typeface="Comic Sans MS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'SELECT * FROM users WHERE username=</a:t>
            </a:r>
            <a:r>
              <a:rPr lang="en-US" sz="2400" dirty="0">
                <a:solidFill>
                  <a:srgbClr val="FFFFFF"/>
                </a:solidFill>
                <a:highlight>
                  <a:srgbClr val="800000"/>
                </a:highlight>
                <a:latin typeface="Comic Sans MS"/>
                <a:ea typeface="Comic Sans MS"/>
                <a:cs typeface="Comic Sans MS"/>
              </a:rPr>
              <a:t>&lt;INPUT&gt;</a:t>
            </a: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AND password=</a:t>
            </a:r>
            <a:r>
              <a:rPr lang="en-US" sz="2400" dirty="0">
                <a:solidFill>
                  <a:srgbClr val="FFFFFF"/>
                </a:solidFill>
                <a:highlight>
                  <a:srgbClr val="800000"/>
                </a:highlight>
                <a:latin typeface="Comic Sans MS"/>
                <a:ea typeface="Comic Sans MS"/>
                <a:cs typeface="Comic Sans MS"/>
              </a:rPr>
              <a:t>&lt;INPUT&gt;</a:t>
            </a: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'</a:t>
            </a:r>
          </a:p>
          <a:p>
            <a:pPr marL="38100">
              <a:buSzPts val="3000"/>
              <a:buFont typeface="Comic Sans MS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38100">
              <a:buSzPts val="3000"/>
              <a:buFont typeface="Comic Sans MS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'SELECT * FROM users WHERE username=</a:t>
            </a:r>
            <a:r>
              <a:rPr lang="en-US" sz="2400" dirty="0">
                <a:solidFill>
                  <a:srgbClr val="FFFFFF"/>
                </a:solidFill>
                <a:highlight>
                  <a:srgbClr val="800000"/>
                </a:highlight>
                <a:latin typeface="Comic Sans MS"/>
                <a:ea typeface="Comic Sans MS"/>
                <a:cs typeface="Comic Sans MS"/>
              </a:rPr>
              <a:t>' OR 1=1 -- - </a:t>
            </a: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AND password=</a:t>
            </a:r>
            <a:r>
              <a:rPr lang="en-US" sz="2400" dirty="0">
                <a:solidFill>
                  <a:srgbClr val="FFFFFF"/>
                </a:solidFill>
                <a:highlight>
                  <a:srgbClr val="800000"/>
                </a:highlight>
                <a:latin typeface="Comic Sans MS"/>
                <a:ea typeface="Comic Sans MS"/>
                <a:cs typeface="Comic Sans MS"/>
              </a:rPr>
              <a:t>' OR 1=1 -- - </a:t>
            </a: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'</a:t>
            </a:r>
          </a:p>
          <a:p>
            <a:pPr marL="38100">
              <a:buSzPts val="3000"/>
              <a:buFont typeface="Comic Sans MS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38100"/>
            <a:r>
              <a:rPr lang="en-US" sz="2400">
                <a:solidFill>
                  <a:srgbClr val="FFFFFF"/>
                </a:solidFill>
                <a:latin typeface="Comic Sans MS"/>
              </a:rPr>
              <a:t>Sqlmap used for automating many different SQLi types</a:t>
            </a:r>
            <a:endParaRPr lang="en-US" sz="2400"/>
          </a:p>
          <a:p>
            <a:pPr marL="38100" lvl="1"/>
            <a:r>
              <a:rPr lang="en-US" sz="2400">
                <a:solidFill>
                  <a:srgbClr val="FFFFFF"/>
                </a:solidFill>
                <a:latin typeface="Comic Sans MS"/>
              </a:rPr>
              <a:t>Can also import requests directly into sqlmap to save time (e.g. Burp)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7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XSS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10897075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>
              <a:buClr>
                <a:srgbClr val="FFFFFF"/>
              </a:buClr>
              <a:buSzPts val="3000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Cross-Site Scripting – Another form of command injection like SQLi, using JavaScript.</a:t>
            </a:r>
            <a:endParaRPr lang="en-US"/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38100">
              <a:buClr>
                <a:srgbClr val="FFFFFF"/>
              </a:buClr>
              <a:buSzPts val="3000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3 types: Reflected, Stored, DOM-based</a:t>
            </a: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Reflected: When data is shown back to the user (e.g. in a search bar)</a:t>
            </a:r>
            <a:br>
              <a:rPr lang="en-US" dirty="0"/>
            </a:b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Stored: When data is retrieved from a database, and an attacker's script is executed</a:t>
            </a:r>
            <a:b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</a:b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DOM-Based – Where a client-side browser vulnerability is exploited, giving access to cookies, credentials, etc.</a:t>
            </a: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38100">
              <a:buClr>
                <a:srgbClr val="FFFFFF"/>
              </a:buClr>
              <a:buSzPts val="3000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XSS Cheat Sheet: </a:t>
            </a:r>
            <a:r>
              <a:rPr lang="en-US" sz="2400" dirty="0">
                <a:ea typeface="Comic Sans MS"/>
                <a:hlinkClick r:id="rId4"/>
              </a:rPr>
              <a:t>https://netsec.expert/posts/xss-in-2021/</a:t>
            </a:r>
            <a:r>
              <a:rPr lang="en-US" sz="2400" dirty="0">
                <a:ea typeface="Comic Sans MS"/>
              </a:rPr>
              <a:t> </a:t>
            </a: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7403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XSS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10897075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A6E8FF-4E07-4B1A-87DE-788ED7B5B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420" r="165" b="290"/>
          <a:stretch/>
        </p:blipFill>
        <p:spPr>
          <a:xfrm>
            <a:off x="1762666" y="1248871"/>
            <a:ext cx="8681061" cy="1994247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3738B37-8D3B-468E-8CDD-B7D8D987D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155" y="3427393"/>
            <a:ext cx="6984520" cy="28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Fuzzing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Google Shape;201;ga0fb591558_0_5">
            <a:extLst>
              <a:ext uri="{FF2B5EF4-FFF2-40B4-BE49-F238E27FC236}">
                <a16:creationId xmlns:a16="http://schemas.microsoft.com/office/drawing/2014/main" id="{47A4D2A1-F4DC-486B-B90D-45DFE1E7D4FB}"/>
              </a:ext>
            </a:extLst>
          </p:cNvPr>
          <p:cNvSpPr txBox="1"/>
          <p:nvPr/>
        </p:nvSpPr>
        <p:spPr>
          <a:xfrm>
            <a:off x="430125" y="1385925"/>
            <a:ext cx="10897075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Essentially </a:t>
            </a:r>
            <a:r>
              <a:rPr lang="en-US" sz="240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bruteforcing</a:t>
            </a: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– sending lots of requests to a server to see </a:t>
            </a:r>
            <a:r>
              <a:rPr lang="en-US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what works – using a wordlist (or not!)</a:t>
            </a: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38100">
              <a:buClr>
                <a:srgbClr val="FFFFFF"/>
              </a:buClr>
              <a:buSzPts val="3000"/>
            </a:pPr>
            <a:r>
              <a:rPr lang="en-US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Some examples of where fuzzing can be used:</a:t>
            </a: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Login pages</a:t>
            </a: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Upload sections</a:t>
            </a: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Identifying blacklists</a:t>
            </a: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Credentials</a:t>
            </a: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US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Finding scripts</a:t>
            </a: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38100">
              <a:buClr>
                <a:srgbClr val="FFFFFF"/>
              </a:buClr>
              <a:buSzPts val="3000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38100">
              <a:buSzPts val="3000"/>
            </a:pPr>
            <a:r>
              <a:rPr lang="en-US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Wfuzz – Installed on Kali by default</a:t>
            </a: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  <a:p>
            <a:pPr marL="457200" lvl="3" indent="-419100">
              <a:buClr>
                <a:srgbClr val="FFFFFF"/>
              </a:buClr>
              <a:buSzPts val="3000"/>
              <a:buFont typeface="Comic Sans MS"/>
              <a:buChar char="●"/>
            </a:pPr>
            <a:endParaRPr lang="en-US" sz="2400" dirty="0">
              <a:solidFill>
                <a:srgbClr val="FFFFFF"/>
              </a:solidFill>
              <a:latin typeface="Comic Sans MS"/>
              <a:ea typeface="Comic Sans MS"/>
              <a:cs typeface="Comic Sans MS"/>
            </a:endParaRP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2770DEC8-8EBC-40C8-B043-B64152565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7509" y="248889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IDOR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303966" y="1904284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Insecure Direct-Object Referencing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references to one object (such as an image) to guess references to other objects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Amazon were vulnerable to this, exposing people’s home addresses/locations because of the map image you get when tracking your package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Amazon.com/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ordertracking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/order1map.jpg</a:t>
            </a:r>
          </a:p>
          <a:p>
            <a:pPr marL="38100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Amazon.com/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ordertracking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/order2map.jpg</a:t>
            </a:r>
          </a:p>
          <a:p>
            <a:pPr marL="38100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Amazon.com/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ordertracking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/order(x)map.jpg</a:t>
            </a:r>
          </a:p>
          <a:p>
            <a:pPr marL="38100"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FB394D-38D0-4DB5-8BFF-02F8696BD6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5" r="33923" b="-285"/>
          <a:stretch/>
        </p:blipFill>
        <p:spPr>
          <a:xfrm>
            <a:off x="9158689" y="692801"/>
            <a:ext cx="2331327" cy="41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15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708</Words>
  <Application>Microsoft Office PowerPoint</Application>
  <PresentationFormat>Widescreen</PresentationFormat>
  <Paragraphs>124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</dc:creator>
  <cp:lastModifiedBy>Brandon Jones</cp:lastModifiedBy>
  <cp:revision>178</cp:revision>
  <dcterms:created xsi:type="dcterms:W3CDTF">2018-05-13T11:45:40Z</dcterms:created>
  <dcterms:modified xsi:type="dcterms:W3CDTF">2021-11-04T16:35:53Z</dcterms:modified>
</cp:coreProperties>
</file>